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56" r:id="rId3"/>
    <p:sldId id="258" r:id="rId4"/>
    <p:sldId id="273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72" r:id="rId13"/>
    <p:sldId id="266" r:id="rId14"/>
    <p:sldId id="269" r:id="rId15"/>
    <p:sldId id="267" r:id="rId16"/>
    <p:sldId id="271" r:id="rId17"/>
    <p:sldId id="268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376FD9EE-5032-4485-B10C-AD074BE7F6CC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90D953BE-A06C-40E0-978E-ACFB02DAD0E0}" type="slidenum">
              <a:rPr lang="en-US" smtClean="0"/>
              <a:t>‹#›</a:t>
            </a:fld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220158" cy="1645645"/>
          </a:xfrm>
        </p:spPr>
        <p:txBody>
          <a:bodyPr/>
          <a:lstStyle/>
          <a:p>
            <a:pPr algn="r"/>
            <a:r>
              <a:rPr lang="en-US" sz="3200" dirty="0" smtClean="0"/>
              <a:t>CMP 230</a:t>
            </a:r>
            <a:br>
              <a:rPr lang="en-US" sz="3200" dirty="0" smtClean="0"/>
            </a:br>
            <a:r>
              <a:rPr lang="en-US" sz="3200" dirty="0" smtClean="0"/>
              <a:t>10/22/2011</a:t>
            </a:r>
            <a:br>
              <a:rPr lang="en-US" sz="3200" dirty="0" smtClean="0"/>
            </a:br>
            <a:r>
              <a:rPr lang="en-US" sz="3200" dirty="0" smtClean="0"/>
              <a:t>Search Engine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sz="4400" dirty="0" err="1" smtClean="0"/>
              <a:t>Charys</a:t>
            </a:r>
            <a:r>
              <a:rPr lang="en-US" sz="4400" dirty="0" smtClean="0"/>
              <a:t> Bones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0507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On 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752600"/>
            <a:ext cx="6172200" cy="4131972"/>
          </a:xfrm>
        </p:spPr>
      </p:pic>
    </p:spTree>
    <p:extLst>
      <p:ext uri="{BB962C8B-B14F-4D97-AF65-F5344CB8AC3E}">
        <p14:creationId xmlns:p14="http://schemas.microsoft.com/office/powerpoint/2010/main" val="149411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769927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423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Click On …</a:t>
            </a:r>
            <a:endParaRPr lang="en-US" sz="5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133600"/>
            <a:ext cx="6553200" cy="4114800"/>
          </a:xfrm>
        </p:spPr>
      </p:pic>
    </p:spTree>
    <p:extLst>
      <p:ext uri="{BB962C8B-B14F-4D97-AF65-F5344CB8AC3E}">
        <p14:creationId xmlns:p14="http://schemas.microsoft.com/office/powerpoint/2010/main" val="320661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3820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04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dirty="0" smtClean="0"/>
              <a:t>Click on …</a:t>
            </a:r>
            <a:endParaRPr lang="en-US" sz="6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438400"/>
            <a:ext cx="6629400" cy="3675856"/>
          </a:xfrm>
        </p:spPr>
      </p:pic>
    </p:spTree>
    <p:extLst>
      <p:ext uri="{BB962C8B-B14F-4D97-AF65-F5344CB8AC3E}">
        <p14:creationId xmlns:p14="http://schemas.microsoft.com/office/powerpoint/2010/main" val="343762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45" y="381000"/>
            <a:ext cx="8763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834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Click On ….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2286000"/>
            <a:ext cx="3733800" cy="3648998"/>
          </a:xfrm>
        </p:spPr>
        <p:txBody>
          <a:bodyPr>
            <a:normAutofit fontScale="70000" lnSpcReduction="20000"/>
          </a:bodyPr>
          <a:lstStyle/>
          <a:p>
            <a:pPr marL="2743200" lvl="6" indent="0">
              <a:buNone/>
            </a:pPr>
            <a:r>
              <a:rPr lang="en-US" sz="9600" dirty="0" smtClean="0"/>
              <a:t>Maps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26971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2" y="228601"/>
            <a:ext cx="8894618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31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677355" cy="1371599"/>
          </a:xfrm>
        </p:spPr>
        <p:txBody>
          <a:bodyPr/>
          <a:lstStyle/>
          <a:p>
            <a:r>
              <a:rPr lang="en-US" dirty="0" smtClean="0"/>
              <a:t>Connect with MSN thru Bing.com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219200"/>
            <a:ext cx="88392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39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976312"/>
          </a:xfrm>
        </p:spPr>
        <p:txBody>
          <a:bodyPr>
            <a:noAutofit/>
          </a:bodyPr>
          <a:lstStyle/>
          <a:p>
            <a:r>
              <a:rPr lang="en-US" sz="7200" dirty="0" smtClean="0"/>
              <a:t>Search Engines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590800"/>
            <a:ext cx="6096000" cy="1412080"/>
          </a:xfrm>
        </p:spPr>
        <p:txBody>
          <a:bodyPr>
            <a:normAutofit/>
          </a:bodyPr>
          <a:lstStyle/>
          <a:p>
            <a:pPr algn="ctr"/>
            <a:endParaRPr lang="en-US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286001"/>
            <a:ext cx="7162800" cy="329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8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28" y="180109"/>
            <a:ext cx="8728972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12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Bing.com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953491"/>
            <a:ext cx="7125112" cy="2542309"/>
          </a:xfrm>
        </p:spPr>
        <p:txBody>
          <a:bodyPr/>
          <a:lstStyle/>
          <a:p>
            <a:r>
              <a:rPr lang="en-US" sz="3200" dirty="0" smtClean="0"/>
              <a:t>Bing is a search engine that finds and organizes the answers you need so you can make faster much more informed decisions.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2905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Click On …</a:t>
            </a:r>
            <a:endParaRPr lang="en-US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2469474"/>
            <a:ext cx="7124700" cy="2727089"/>
          </a:xfrm>
        </p:spPr>
      </p:pic>
    </p:spTree>
    <p:extLst>
      <p:ext uri="{BB962C8B-B14F-4D97-AF65-F5344CB8AC3E}">
        <p14:creationId xmlns:p14="http://schemas.microsoft.com/office/powerpoint/2010/main" val="422262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304800"/>
            <a:ext cx="8319655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507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Click on…</a:t>
            </a:r>
            <a:endParaRPr lang="en-US" sz="6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62000" y="2438400"/>
            <a:ext cx="8305800" cy="27345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9600" dirty="0" smtClean="0"/>
              <a:t>						 Images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112052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8077200" cy="656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174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7630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782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TC102455610[[fn=Autumn]]</Template>
  <TotalTime>76</TotalTime>
  <Words>54</Words>
  <Application>Microsoft Office PowerPoint</Application>
  <PresentationFormat>On-screen Show (4:3)</PresentationFormat>
  <Paragraphs>14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Autumn</vt:lpstr>
      <vt:lpstr>CMP 230 10/22/2011 Search Engine</vt:lpstr>
      <vt:lpstr>Search Engines</vt:lpstr>
      <vt:lpstr>PowerPoint Presentation</vt:lpstr>
      <vt:lpstr>Bing.com</vt:lpstr>
      <vt:lpstr>Click On …</vt:lpstr>
      <vt:lpstr>PowerPoint Presentation</vt:lpstr>
      <vt:lpstr>Click on…</vt:lpstr>
      <vt:lpstr>PowerPoint Presentation</vt:lpstr>
      <vt:lpstr>PowerPoint Presentation</vt:lpstr>
      <vt:lpstr>Click On …</vt:lpstr>
      <vt:lpstr>PowerPoint Presentation</vt:lpstr>
      <vt:lpstr>Click On …</vt:lpstr>
      <vt:lpstr>PowerPoint Presentation</vt:lpstr>
      <vt:lpstr>Click on …</vt:lpstr>
      <vt:lpstr>PowerPoint Presentation</vt:lpstr>
      <vt:lpstr>Click On ….</vt:lpstr>
      <vt:lpstr>PowerPoint Presentation</vt:lpstr>
      <vt:lpstr>Connect with MSN thru Bing.com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Search Engine</dc:title>
  <dc:creator>yosroman</dc:creator>
  <cp:lastModifiedBy>yosroman</cp:lastModifiedBy>
  <cp:revision>8</cp:revision>
  <dcterms:created xsi:type="dcterms:W3CDTF">2011-10-07T05:39:48Z</dcterms:created>
  <dcterms:modified xsi:type="dcterms:W3CDTF">2011-10-07T06:59:02Z</dcterms:modified>
</cp:coreProperties>
</file>